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4" r:id="rId3"/>
    <p:sldId id="305" r:id="rId4"/>
    <p:sldId id="306" r:id="rId5"/>
    <p:sldId id="307" r:id="rId6"/>
    <p:sldId id="325" r:id="rId7"/>
    <p:sldId id="334" r:id="rId8"/>
    <p:sldId id="335" r:id="rId9"/>
    <p:sldId id="308" r:id="rId10"/>
    <p:sldId id="309" r:id="rId11"/>
    <p:sldId id="329" r:id="rId12"/>
    <p:sldId id="310" r:id="rId13"/>
    <p:sldId id="330" r:id="rId14"/>
    <p:sldId id="311" r:id="rId15"/>
    <p:sldId id="312" r:id="rId16"/>
    <p:sldId id="313" r:id="rId17"/>
    <p:sldId id="319" r:id="rId18"/>
    <p:sldId id="314" r:id="rId19"/>
    <p:sldId id="315" r:id="rId20"/>
    <p:sldId id="316" r:id="rId21"/>
    <p:sldId id="317" r:id="rId22"/>
    <p:sldId id="333" r:id="rId23"/>
    <p:sldId id="318" r:id="rId24"/>
    <p:sldId id="320" r:id="rId25"/>
    <p:sldId id="331" r:id="rId26"/>
    <p:sldId id="332" r:id="rId27"/>
    <p:sldId id="321" r:id="rId28"/>
    <p:sldId id="322" r:id="rId29"/>
    <p:sldId id="323" r:id="rId30"/>
    <p:sldId id="324" r:id="rId31"/>
    <p:sldId id="328" r:id="rId32"/>
    <p:sldId id="327" r:id="rId33"/>
    <p:sldId id="32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55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22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1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14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3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1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4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5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85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5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8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F8523-BA0D-4ADC-8B98-F79912380DB4}" type="datetimeFigureOut">
              <a:rPr lang="en-GB" smtClean="0"/>
              <a:t>02/11/2020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2F24F-58DA-428D-A008-D0D5E8CF0C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25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Some Lambston people you may know or recall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749" y="1875713"/>
            <a:ext cx="5968501" cy="397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34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rgbClr val="05AB3C"/>
          </a:solidFill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Margaret Jenkins in League of Nations Costume around 1945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1600200"/>
            <a:ext cx="3077141" cy="516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The John Family (photo from Mr &amp; Mrs Jim Harries, Folly Cross)</a:t>
            </a:r>
          </a:p>
        </p:txBody>
      </p:sp>
      <p:pic>
        <p:nvPicPr>
          <p:cNvPr id="4" name="Content Placeholder 3" descr="D:\For Charles\John Family from Jim Harries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8653" y="1600200"/>
            <a:ext cx="282669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2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The John brothers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of Lambston Hall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(Photo courtesy of John Family)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887" y="1600200"/>
            <a:ext cx="58502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85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Lambston in Snow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(Photo </a:t>
            </a:r>
            <a:r>
              <a:rPr lang="en-GB" sz="1000" dirty="0" smtClean="0">
                <a:solidFill>
                  <a:schemeClr val="bg1"/>
                </a:solidFill>
                <a:latin typeface="+mn-lt"/>
              </a:rPr>
              <a:t>courtesy of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John Family – 1982?)</a:t>
            </a:r>
          </a:p>
        </p:txBody>
      </p:sp>
      <p:pic>
        <p:nvPicPr>
          <p:cNvPr id="2050" name="Picture 2" descr="C:\Users\Charles\Documents\CWM MISC 2020\Lambston History\Lambston History Working Documents\Specific Named places2\Lambston Hall\Lambston in snow from Johns\IMG_20180910_090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0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/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Haydn &amp; Polly John and Martha and Mary </a:t>
            </a:r>
            <a:r>
              <a:rPr lang="en-GB" dirty="0" err="1">
                <a:solidFill>
                  <a:schemeClr val="bg1"/>
                </a:solidFill>
                <a:latin typeface="+mn-lt"/>
              </a:rPr>
              <a:t>Laugharne</a:t>
            </a:r>
            <a:r>
              <a:rPr lang="en-GB" dirty="0">
                <a:solidFill>
                  <a:schemeClr val="bg1"/>
                </a:solidFill>
                <a:latin typeface="+mn-lt"/>
              </a:rPr>
              <a:t/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42" name="Picture 2" descr="C:\Users\Charles\Documents\CWM MIsc 2019\Lambston History\Lambston History Working Documents\Specific Named places2\Gabriel House\From Darren Thomas\Gabrial House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556047" cy="526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0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Arthur Jones outside the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Portfield Gate Post Office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964" y="1600200"/>
            <a:ext cx="80660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8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Sydney, Grace &amp; Sybil Thomas, Elsie Jones &amp; </a:t>
            </a:r>
            <a:r>
              <a:rPr lang="en-GB" dirty="0" err="1">
                <a:solidFill>
                  <a:schemeClr val="bg1"/>
                </a:solidFill>
                <a:latin typeface="+mn-lt"/>
              </a:rPr>
              <a:t>Evera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Roberts </a:t>
            </a:r>
            <a:r>
              <a:rPr lang="en-GB" sz="1000" dirty="0" smtClean="0">
                <a:solidFill>
                  <a:schemeClr val="bg1"/>
                </a:solidFill>
                <a:latin typeface="+mn-lt"/>
              </a:rPr>
              <a:t>(Photo courtesy of Thomas family)</a:t>
            </a:r>
            <a:endParaRPr lang="en-GB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614" y="1600200"/>
            <a:ext cx="61007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8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George and Olwen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Swales</a:t>
            </a:r>
            <a:r>
              <a:rPr lang="en-GB" dirty="0">
                <a:solidFill>
                  <a:schemeClr val="bg1"/>
                </a:solidFill>
                <a:latin typeface="+mn-lt"/>
              </a:rPr>
              <a:t/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Portfield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Gate </a:t>
            </a:r>
            <a:r>
              <a:rPr lang="en-GB" sz="1000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photo courtesy of Gordon Lewis)</a:t>
            </a:r>
          </a:p>
        </p:txBody>
      </p:sp>
      <p:pic>
        <p:nvPicPr>
          <p:cNvPr id="17411" name="Picture 3" descr="C:\Users\Charles\Documents\CWM MIsc 2019\Lambston History\Lambston History Working Documents\Specific Named places2\Portfield Gate\From Godon Lewis\Gordon lewisPics\Gordon Lewis pictures\late mr &amp; mrs Swales-640x480reduc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2351012"/>
            <a:ext cx="2991584" cy="381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59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Mrs Swales &amp; her mother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(photo courtesy of Gordon Lewis)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1616667"/>
            <a:ext cx="8229600" cy="449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806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Diana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Noott  School House 1930s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(photo courtesy Diana </a:t>
            </a:r>
            <a:r>
              <a:rPr lang="en-GB" sz="1000" dirty="0" err="1">
                <a:solidFill>
                  <a:schemeClr val="bg1"/>
                </a:solidFill>
                <a:latin typeface="+mn-lt"/>
              </a:rPr>
              <a:t>Arlett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58935" y="1600200"/>
            <a:ext cx="282612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20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92917" cy="692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6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Mrs Noott &amp; the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children School House Sutton 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(photo courtesy Diana </a:t>
            </a:r>
            <a:r>
              <a:rPr lang="en-GB" sz="1000" dirty="0" err="1">
                <a:solidFill>
                  <a:schemeClr val="bg1"/>
                </a:solidFill>
                <a:latin typeface="+mn-lt"/>
              </a:rPr>
              <a:t>Arlett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761" y="1600200"/>
            <a:ext cx="611447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5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Diana &amp; Tony Noott (photo courtesy Diana </a:t>
            </a:r>
            <a:r>
              <a:rPr lang="en-GB" dirty="0" err="1">
                <a:solidFill>
                  <a:schemeClr val="bg1"/>
                </a:solidFill>
                <a:latin typeface="+mn-lt"/>
              </a:rPr>
              <a:t>Arlett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032" y="1600200"/>
            <a:ext cx="327393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2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+mn-lt"/>
              </a:rPr>
              <a:t>Philpin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Family; East Hook 1930s?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484784"/>
            <a:ext cx="3718137" cy="5196039"/>
          </a:xfrm>
        </p:spPr>
      </p:pic>
    </p:spTree>
    <p:extLst>
      <p:ext uri="{BB962C8B-B14F-4D97-AF65-F5344CB8AC3E}">
        <p14:creationId xmlns:p14="http://schemas.microsoft.com/office/powerpoint/2010/main" val="11835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8229600" cy="1143000"/>
          </a:xfrm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Evans sisters (photo courtesy of Gordon Lewis)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2653" y="1600200"/>
            <a:ext cx="325869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3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Annie Thomas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(photo courtesy of Gordon Lewis) </a:t>
            </a:r>
            <a:br>
              <a:rPr lang="en-GB" sz="1000" dirty="0">
                <a:solidFill>
                  <a:schemeClr val="bg1"/>
                </a:solidFill>
                <a:latin typeface="+mn-lt"/>
              </a:rPr>
            </a:br>
            <a:endParaRPr lang="en-GB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520" y="1600200"/>
            <a:ext cx="706695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7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Thomas Family Deer Park Lodge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sz="1000" dirty="0">
                <a:solidFill>
                  <a:schemeClr val="bg1"/>
                </a:solidFill>
                <a:latin typeface="+mn-lt"/>
              </a:rPr>
              <a:t>(Photos courtesy of Thomas Family)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9" y="1600200"/>
            <a:ext cx="3733684" cy="513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60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Davies &amp; Thomas Family Portfield </a:t>
            </a:r>
            <a:r>
              <a:rPr lang="en-GB" sz="4000" dirty="0" smtClean="0">
                <a:solidFill>
                  <a:schemeClr val="bg1"/>
                </a:solidFill>
                <a:latin typeface="+mn-lt"/>
              </a:rPr>
              <a:t>Gate </a:t>
            </a:r>
            <a:br>
              <a:rPr lang="en-GB" sz="4000" dirty="0" smtClean="0">
                <a:solidFill>
                  <a:schemeClr val="bg1"/>
                </a:solidFill>
                <a:latin typeface="+mn-lt"/>
              </a:rPr>
            </a:br>
            <a:r>
              <a:rPr lang="en-GB" sz="1000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photos courtesy Thomas Family)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288346"/>
            <a:ext cx="4032447" cy="554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11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 err="1">
                <a:solidFill>
                  <a:schemeClr val="bg1"/>
                </a:solidFill>
                <a:latin typeface="+mn-lt"/>
              </a:rPr>
              <a:t>Evera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Roberts No 1 (The Shop) Portfield Gate 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(photo courtesy of Sue Watts)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130551" cy="45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9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786210"/>
          </a:xfrm>
          <a:solidFill>
            <a:srgbClr val="05AB3C"/>
          </a:solidFill>
        </p:spPr>
        <p:txBody>
          <a:bodyPr>
            <a:normAutofit/>
          </a:bodyPr>
          <a:lstStyle/>
          <a:p>
            <a:r>
              <a:rPr lang="en-GB" sz="2200" dirty="0" smtClean="0">
                <a:solidFill>
                  <a:schemeClr val="bg1"/>
                </a:solidFill>
                <a:latin typeface="+mn-lt"/>
              </a:rPr>
              <a:t>Rosehill; the </a:t>
            </a:r>
            <a:r>
              <a:rPr lang="en-GB" sz="2200" dirty="0">
                <a:solidFill>
                  <a:schemeClr val="bg1"/>
                </a:solidFill>
                <a:latin typeface="+mn-lt"/>
              </a:rPr>
              <a:t>residence of </a:t>
            </a:r>
            <a:r>
              <a:rPr lang="en-GB" sz="2200" dirty="0" smtClean="0">
                <a:solidFill>
                  <a:schemeClr val="bg1"/>
                </a:solidFill>
                <a:latin typeface="+mn-lt"/>
              </a:rPr>
              <a:t>Captain </a:t>
            </a:r>
            <a:r>
              <a:rPr lang="en-GB" sz="2200" dirty="0">
                <a:solidFill>
                  <a:schemeClr val="bg1"/>
                </a:solidFill>
                <a:latin typeface="+mn-lt"/>
              </a:rPr>
              <a:t>Charles </a:t>
            </a:r>
            <a:r>
              <a:rPr lang="en-GB" sz="2200" dirty="0" smtClean="0">
                <a:solidFill>
                  <a:schemeClr val="bg1"/>
                </a:solidFill>
                <a:latin typeface="+mn-lt"/>
              </a:rPr>
              <a:t>Rose </a:t>
            </a:r>
            <a:r>
              <a:rPr lang="en-GB" sz="2200" dirty="0">
                <a:solidFill>
                  <a:schemeClr val="bg1"/>
                </a:solidFill>
                <a:latin typeface="+mn-lt"/>
              </a:rPr>
              <a:t>and his wife . </a:t>
            </a:r>
            <a:r>
              <a:rPr lang="en-GB" sz="2200" dirty="0" smtClean="0">
                <a:solidFill>
                  <a:schemeClr val="bg1"/>
                </a:solidFill>
                <a:latin typeface="+mn-lt"/>
              </a:rPr>
              <a:t>The </a:t>
            </a:r>
            <a:r>
              <a:rPr lang="en-GB" sz="2200" dirty="0">
                <a:solidFill>
                  <a:schemeClr val="bg1"/>
                </a:solidFill>
                <a:latin typeface="+mn-lt"/>
              </a:rPr>
              <a:t>wedding of Sarah Mary James (</a:t>
            </a:r>
            <a:r>
              <a:rPr lang="en-GB" sz="2200" dirty="0" err="1">
                <a:solidFill>
                  <a:schemeClr val="bg1"/>
                </a:solidFill>
                <a:latin typeface="+mn-lt"/>
              </a:rPr>
              <a:t>Cissie</a:t>
            </a:r>
            <a:r>
              <a:rPr lang="en-GB" sz="2200" dirty="0">
                <a:solidFill>
                  <a:schemeClr val="bg1"/>
                </a:solidFill>
                <a:latin typeface="+mn-lt"/>
              </a:rPr>
              <a:t>) daughter of William and Mary James Rosehill to John Manly James son of John and Annie Mary James Sutton West </a:t>
            </a:r>
            <a:r>
              <a:rPr lang="en-GB" sz="2200" dirty="0" smtClean="0">
                <a:solidFill>
                  <a:schemeClr val="bg1"/>
                </a:solidFill>
                <a:latin typeface="+mn-lt"/>
              </a:rPr>
              <a:t>. </a:t>
            </a:r>
            <a:r>
              <a:rPr lang="en-GB" sz="2200" dirty="0">
                <a:solidFill>
                  <a:schemeClr val="bg1"/>
                </a:solidFill>
                <a:latin typeface="+mn-lt"/>
              </a:rPr>
              <a:t>Also in the picture is Ernie or Eric Holt (driver</a:t>
            </a:r>
            <a:r>
              <a:rPr lang="en-GB" sz="2200" dirty="0" smtClean="0">
                <a:solidFill>
                  <a:schemeClr val="bg1"/>
                </a:solidFill>
                <a:latin typeface="+mn-lt"/>
              </a:rPr>
              <a:t>). </a:t>
            </a:r>
            <a:r>
              <a:rPr lang="en-GB" sz="1000" dirty="0" smtClean="0">
                <a:solidFill>
                  <a:schemeClr val="bg1"/>
                </a:solidFill>
                <a:latin typeface="+mn-lt"/>
              </a:rPr>
              <a:t>(photo courtesy of Marion Maclean-Walker)</a:t>
            </a:r>
            <a:endParaRPr lang="en-GB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2204864"/>
            <a:ext cx="7264140" cy="4525963"/>
          </a:xfrm>
        </p:spPr>
      </p:pic>
    </p:spTree>
    <p:extLst>
      <p:ext uri="{BB962C8B-B14F-4D97-AF65-F5344CB8AC3E}">
        <p14:creationId xmlns:p14="http://schemas.microsoft.com/office/powerpoint/2010/main" val="219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Trip to Tenby – do you recognise anyone?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(photo courtesy of Marion Maclean-Walker)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61837"/>
            <a:ext cx="7560840" cy="489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Lambston Home Guard </a:t>
            </a:r>
            <a:r>
              <a:rPr lang="en-GB" sz="1000" dirty="0" smtClean="0"/>
              <a:t>(photo courtesy Diana </a:t>
            </a:r>
            <a:r>
              <a:rPr lang="en-GB" sz="1000" dirty="0" err="1" smtClean="0"/>
              <a:t>Arlett</a:t>
            </a:r>
            <a:r>
              <a:rPr lang="en-GB" sz="1000" dirty="0" smtClean="0"/>
              <a:t>)</a:t>
            </a:r>
            <a:endParaRPr lang="en-GB" sz="1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191" y="1600200"/>
            <a:ext cx="611561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6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Millennium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Picture; </a:t>
            </a:r>
            <a:br>
              <a:rPr lang="en-GB" dirty="0" smtClean="0">
                <a:solidFill>
                  <a:schemeClr val="bg1"/>
                </a:solidFill>
                <a:latin typeface="+mn-lt"/>
              </a:rPr>
            </a:br>
            <a:r>
              <a:rPr lang="en-GB" dirty="0" smtClean="0">
                <a:solidFill>
                  <a:schemeClr val="bg1"/>
                </a:solidFill>
                <a:latin typeface="+mn-lt"/>
              </a:rPr>
              <a:t>Lambston Residents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(Photo courtesy of Daniel Valla)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17261"/>
            <a:ext cx="822960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0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Lambston School Reunion 2019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</p:nvPr>
        </p:nvGraphicFramePr>
        <p:xfrm>
          <a:off x="4648200" y="2021214"/>
          <a:ext cx="4038600" cy="36748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8592"/>
                <a:gridCol w="696557"/>
                <a:gridCol w="1076781"/>
                <a:gridCol w="823000"/>
                <a:gridCol w="443670"/>
              </a:tblGrid>
              <a:tr h="14797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Ex-Pupils who Attended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71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Name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New Surname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Used to live at 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Present Location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Number 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in photo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David Marr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Westhill Fold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Simpson Cross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10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Helen Marr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Jones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Westhill Fold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Haverfordwest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9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Tom Evans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Tonna Ho PG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Lambston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8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John Evans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Tonna Ho PG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Haverfordwest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Diana Noott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Arlett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Old School House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Brighton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11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Tony Noott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Old School House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Bristol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12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295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Don Evans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 Hillside Portfield Gate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Crundale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Keith Absalom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Midway Hse. PG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Neyland 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George Lewis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Tower Hill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kern="150">
                          <a:effectLst/>
                        </a:rPr>
                        <a:t>Llanelli. </a:t>
                      </a:r>
                      <a:endParaRPr lang="en-GB" sz="800" kern="150">
                        <a:effectLst/>
                        <a:latin typeface="Times New Roman"/>
                        <a:ea typeface="SimSun"/>
                        <a:cs typeface="Arial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kern="150">
                          <a:effectLst/>
                        </a:rPr>
                        <a:t>6</a:t>
                      </a:r>
                      <a:endParaRPr lang="en-GB" sz="800" kern="150">
                        <a:effectLst/>
                        <a:latin typeface="Times New Roman"/>
                        <a:ea typeface="SimSun"/>
                        <a:cs typeface="Arial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Vera Jones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Bowen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Homeland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Cardigan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17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Margaret Jenkins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Rees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School House 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Aberystwyth, 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Maureen Lee 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Jenkins 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Bramble Hall 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St Nicholas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14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443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Gwyn Devonald 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Sutton Lodge Cottage &amp; Bramble Hall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Haverfordwest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5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443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Billy Devonald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Sutton Lodge Cottage &amp; Bramble Hall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Haverfordwest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Grace Thomas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Colwill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Portfield Gate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13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Mary James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Morgan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Rosehill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Haverfordwest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16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  <a:tr h="1479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Sybil Thomas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McCormack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Portfield Gate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Haverfordwest</a:t>
                      </a:r>
                      <a:endParaRPr lang="en-GB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15</a:t>
                      </a:r>
                      <a:endParaRPr lang="en-GB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54" marR="48254" marT="0" marB="0"/>
                </a:tc>
              </a:tr>
            </a:tbl>
          </a:graphicData>
        </a:graphic>
      </p:graphicFrame>
      <p:pic>
        <p:nvPicPr>
          <p:cNvPr id="11" name="Content Placeholder 10"/>
          <p:cNvPicPr>
            <a:picLocks noGrp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420888"/>
            <a:ext cx="432048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Lambston School Reunion 2019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090" y="1600200"/>
            <a:ext cx="6765819" cy="4525963"/>
          </a:xfrm>
        </p:spPr>
      </p:pic>
    </p:spTree>
    <p:extLst>
      <p:ext uri="{BB962C8B-B14F-4D97-AF65-F5344CB8AC3E}">
        <p14:creationId xmlns:p14="http://schemas.microsoft.com/office/powerpoint/2010/main" val="296839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2019 Lambston School Reunion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+mn-lt"/>
              </a:rPr>
            </a:br>
            <a:r>
              <a:rPr lang="en-GB" sz="1000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Photo courtesy of Joy </a:t>
            </a:r>
            <a:r>
              <a:rPr lang="en-GB" sz="1000" dirty="0" err="1">
                <a:solidFill>
                  <a:schemeClr val="bg1"/>
                </a:solidFill>
                <a:latin typeface="+mn-lt"/>
              </a:rPr>
              <a:t>Spiers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090" y="1600200"/>
            <a:ext cx="6765819" cy="4525963"/>
          </a:xfrm>
        </p:spPr>
      </p:pic>
    </p:spTree>
    <p:extLst>
      <p:ext uri="{BB962C8B-B14F-4D97-AF65-F5344CB8AC3E}">
        <p14:creationId xmlns:p14="http://schemas.microsoft.com/office/powerpoint/2010/main" val="398462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Victor Noott &amp; Gordon Reynolds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+mn-lt"/>
              </a:rPr>
            </a:br>
            <a:r>
              <a:rPr lang="en-GB" sz="1100" dirty="0" smtClean="0">
                <a:solidFill>
                  <a:schemeClr val="bg1"/>
                </a:solidFill>
              </a:rPr>
              <a:t>(Photo courtesy of Diana </a:t>
            </a:r>
            <a:r>
              <a:rPr lang="en-GB" sz="1100" dirty="0" err="1" smtClean="0">
                <a:solidFill>
                  <a:schemeClr val="bg1"/>
                </a:solidFill>
              </a:rPr>
              <a:t>Arlett</a:t>
            </a:r>
            <a:r>
              <a:rPr lang="en-GB" sz="1100" dirty="0" smtClean="0">
                <a:solidFill>
                  <a:schemeClr val="bg1"/>
                </a:solidFill>
              </a:rPr>
              <a:t>)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649" y="1600200"/>
            <a:ext cx="3631556" cy="50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3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Lambston and Camrose Chapel</a:t>
            </a:r>
          </a:p>
        </p:txBody>
      </p:sp>
      <p:pic>
        <p:nvPicPr>
          <p:cNvPr id="4" name="Content Placeholder 3" descr="C:\Users\Charles\Documents\CWM Misc 2018\Lambston History\Lambston History Working Documents\Specific Named places\Corner Farm Haythog\Photos scanned from BR Album 2018\scan0001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907704" y="620689"/>
            <a:ext cx="5112568" cy="6840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51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Dorothy Evans and Tony Noott on the bank by the pump in Sutton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600200"/>
            <a:ext cx="3452870" cy="517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7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Sutton House (Patricia Rice ) 1930s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48586" y="714479"/>
            <a:ext cx="4502810" cy="6192689"/>
          </a:xfrm>
        </p:spPr>
      </p:pic>
    </p:spTree>
    <p:extLst>
      <p:ext uri="{BB962C8B-B14F-4D97-AF65-F5344CB8AC3E}">
        <p14:creationId xmlns:p14="http://schemas.microsoft.com/office/powerpoint/2010/main" val="366129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Patricia Rice (Later Paddy Ladd)  Sutton House doorway 1930s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930" y="783129"/>
            <a:ext cx="4974034" cy="6840761"/>
          </a:xfrm>
        </p:spPr>
      </p:pic>
    </p:spTree>
    <p:extLst>
      <p:ext uri="{BB962C8B-B14F-4D97-AF65-F5344CB8AC3E}">
        <p14:creationId xmlns:p14="http://schemas.microsoft.com/office/powerpoint/2010/main" val="308006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5AB3C"/>
          </a:solidFill>
        </p:spPr>
        <p:txBody>
          <a:bodyPr>
            <a:no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The Roberts brothers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of  Corner Farm </a:t>
            </a:r>
            <a:r>
              <a:rPr lang="en-GB" sz="900" dirty="0">
                <a:solidFill>
                  <a:schemeClr val="bg1"/>
                </a:solidFill>
                <a:latin typeface="+mn-lt"/>
              </a:rPr>
              <a:t>(photo courtesy of Brenda Roberts)</a:t>
            </a:r>
          </a:p>
        </p:txBody>
      </p:sp>
      <p:pic>
        <p:nvPicPr>
          <p:cNvPr id="4" name="Content Placeholder 3" descr="C:\Users\Charles\Documents\CWM Misc 2018\Lambston History\Lambston History Working Documents\Specific Named places\Corner Farm Haythog\Photos scanned from BR Album 2018\scan0002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552728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82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4042</TotalTime>
  <Words>460</Words>
  <Application>Microsoft Office PowerPoint</Application>
  <PresentationFormat>On-screen Show (4:3)</PresentationFormat>
  <Paragraphs>124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Some Lambston people you may know or recall </vt:lpstr>
      <vt:lpstr>PowerPoint Presentation</vt:lpstr>
      <vt:lpstr>Lambston Home Guard (photo courtesy Diana Arlett)</vt:lpstr>
      <vt:lpstr>Victor Noott &amp; Gordon Reynolds  (Photo courtesy of Diana Arlett)</vt:lpstr>
      <vt:lpstr>Lambston and Camrose Chapel</vt:lpstr>
      <vt:lpstr>Dorothy Evans and Tony Noott on the bank by the pump in Sutton</vt:lpstr>
      <vt:lpstr>Sutton House (Patricia Rice ) 1930s</vt:lpstr>
      <vt:lpstr>Patricia Rice (Later Paddy Ladd)  Sutton House doorway 1930s</vt:lpstr>
      <vt:lpstr>The Roberts brothers of  Corner Farm (photo courtesy of Brenda Roberts)</vt:lpstr>
      <vt:lpstr>Margaret Jenkins in League of Nations Costume around 1945</vt:lpstr>
      <vt:lpstr>The John Family (photo from Mr &amp; Mrs Jim Harries, Folly Cross)</vt:lpstr>
      <vt:lpstr>The John brothers  of Lambston Hall (Photo courtesy of John Family)</vt:lpstr>
      <vt:lpstr>Lambston in Snow (Photo courtesy of John Family – 1982?)</vt:lpstr>
      <vt:lpstr> Haydn &amp; Polly John and Martha and Mary Laugharne </vt:lpstr>
      <vt:lpstr>Arthur Jones outside the  Portfield Gate Post Office</vt:lpstr>
      <vt:lpstr>Sydney, Grace &amp; Sybil Thomas, Elsie Jones &amp; Evera Roberts (Photo courtesy of Thomas family)</vt:lpstr>
      <vt:lpstr>George and Olwen Swales Portfield Gate (photo courtesy of Gordon Lewis)</vt:lpstr>
      <vt:lpstr>Mrs Swales &amp; her mother (photo courtesy of Gordon Lewis)</vt:lpstr>
      <vt:lpstr>Diana Noott  School House 1930s (photo courtesy Diana Arlett)</vt:lpstr>
      <vt:lpstr>Mrs Noott &amp; the children School House Sutton  (photo courtesy Diana Arlett)</vt:lpstr>
      <vt:lpstr>Diana &amp; Tony Noott (photo courtesy Diana Arlett)</vt:lpstr>
      <vt:lpstr>Philpin Family; East Hook 1930s?</vt:lpstr>
      <vt:lpstr>Evans sisters (photo courtesy of Gordon Lewis)  </vt:lpstr>
      <vt:lpstr>Annie Thomas (photo courtesy of Gordon Lewis)  </vt:lpstr>
      <vt:lpstr>Thomas Family Deer Park Lodge  (Photos courtesy of Thomas Family) </vt:lpstr>
      <vt:lpstr>Davies &amp; Thomas Family Portfield Gate  (photos courtesy Thomas Family)</vt:lpstr>
      <vt:lpstr>Evera Roberts No 1 (The Shop) Portfield Gate  (photo courtesy of Sue Watts) </vt:lpstr>
      <vt:lpstr>Rosehill; the residence of Captain Charles Rose and his wife . The wedding of Sarah Mary James (Cissie) daughter of William and Mary James Rosehill to John Manly James son of John and Annie Mary James Sutton West . Also in the picture is Ernie or Eric Holt (driver). (photo courtesy of Marion Maclean-Walker)</vt:lpstr>
      <vt:lpstr>Trip to Tenby – do you recognise anyone? (photo courtesy of Marion Maclean-Walker)</vt:lpstr>
      <vt:lpstr>Millennium Picture;  Lambston Residents (Photo courtesy of Daniel Valla)</vt:lpstr>
      <vt:lpstr>Lambston School Reunion 2019</vt:lpstr>
      <vt:lpstr>Lambston School Reunion 2019</vt:lpstr>
      <vt:lpstr>2019 Lambston School Reunion  (Photo courtesy of Joy Spiers)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Lambston: Then and Now</dc:title>
  <dc:creator>Windows User</dc:creator>
  <cp:lastModifiedBy>Windows User</cp:lastModifiedBy>
  <cp:revision>74</cp:revision>
  <dcterms:created xsi:type="dcterms:W3CDTF">2018-06-02T15:47:44Z</dcterms:created>
  <dcterms:modified xsi:type="dcterms:W3CDTF">2020-11-02T11:17:01Z</dcterms:modified>
</cp:coreProperties>
</file>