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8523-BA0D-4ADC-8B98-F79912380DB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28/06/2020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24F-58DA-428D-A008-D0D5E8CF0C8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88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0"/>
    </mc:Choice>
    <mc:Fallback xmlns="">
      <p:transition advClick="0" advTm="3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8523-BA0D-4ADC-8B98-F79912380DB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28/06/2020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24F-58DA-428D-A008-D0D5E8CF0C8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24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0"/>
    </mc:Choice>
    <mc:Fallback xmlns="">
      <p:transition advClick="0" advTm="3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8523-BA0D-4ADC-8B98-F79912380DB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28/06/2020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24F-58DA-428D-A008-D0D5E8CF0C8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57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0"/>
    </mc:Choice>
    <mc:Fallback xmlns="">
      <p:transition advClick="0" advTm="3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8523-BA0D-4ADC-8B98-F79912380DB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28/06/2020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24F-58DA-428D-A008-D0D5E8CF0C8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75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0"/>
    </mc:Choice>
    <mc:Fallback xmlns="">
      <p:transition advClick="0" advTm="3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8523-BA0D-4ADC-8B98-F79912380DB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28/06/2020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24F-58DA-428D-A008-D0D5E8CF0C8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31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0"/>
    </mc:Choice>
    <mc:Fallback xmlns="">
      <p:transition advClick="0" advTm="3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8523-BA0D-4ADC-8B98-F79912380DB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28/06/2020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24F-58DA-428D-A008-D0D5E8CF0C8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52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0"/>
    </mc:Choice>
    <mc:Fallback xmlns="">
      <p:transition advClick="0" advTm="3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8523-BA0D-4ADC-8B98-F79912380DB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28/06/2020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24F-58DA-428D-A008-D0D5E8CF0C8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06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0"/>
    </mc:Choice>
    <mc:Fallback xmlns="">
      <p:transition advClick="0" advTm="3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8523-BA0D-4ADC-8B98-F79912380DB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28/06/2020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24F-58DA-428D-A008-D0D5E8CF0C8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09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0"/>
    </mc:Choice>
    <mc:Fallback xmlns="">
      <p:transition advClick="0" advTm="3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8523-BA0D-4ADC-8B98-F79912380DB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28/06/2020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24F-58DA-428D-A008-D0D5E8CF0C8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72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0"/>
    </mc:Choice>
    <mc:Fallback xmlns="">
      <p:transition advClick="0" advTm="3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8523-BA0D-4ADC-8B98-F79912380DB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28/06/2020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24F-58DA-428D-A008-D0D5E8CF0C8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71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0"/>
    </mc:Choice>
    <mc:Fallback xmlns="">
      <p:transition advClick="0" advTm="3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8523-BA0D-4ADC-8B98-F79912380DB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28/06/2020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24F-58DA-428D-A008-D0D5E8CF0C8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95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0"/>
    </mc:Choice>
    <mc:Fallback xmlns="">
      <p:transition advClick="0" advTm="3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F8523-BA0D-4ADC-8B98-F79912380DB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28/06/2020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2F24F-58DA-428D-A008-D0D5E8CF0C8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791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250" advClick="0" advTm="30000"/>
    </mc:Choice>
    <mc:Fallback xmlns="">
      <p:transition advClick="0" advTm="30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728191"/>
          </a:xfrm>
          <a:solidFill>
            <a:srgbClr val="05AB3C"/>
          </a:solidFill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Portfield Gate  Buildings:</a:t>
            </a:r>
            <a:br>
              <a:rPr lang="en-GB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Then and Now</a:t>
            </a:r>
            <a:endParaRPr lang="en-GB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232" y="2348880"/>
            <a:ext cx="5967752" cy="396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698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05AB3C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Portfield Gate </a:t>
            </a:r>
            <a:endParaRPr lang="en-GB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Ruined Moravian Chapel 1860s </a:t>
            </a:r>
            <a:r>
              <a:rPr lang="en-GB" sz="1300" b="0" dirty="0" smtClean="0"/>
              <a:t>(Copyright Pembrokeshire Archives)</a:t>
            </a:r>
            <a:endParaRPr lang="en-GB" sz="1300" b="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695" y="3302347"/>
            <a:ext cx="4417693" cy="1854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Tonna House today </a:t>
            </a:r>
            <a:endParaRPr lang="en-GB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89872"/>
            <a:ext cx="3754760" cy="359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693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5AB3C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Penry Arms, Portfield Gate</a:t>
            </a:r>
            <a:endParaRPr lang="en-GB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Ron and Ann </a:t>
            </a:r>
            <a:r>
              <a:rPr lang="en-GB" dirty="0" smtClean="0"/>
              <a:t>Groves;</a:t>
            </a:r>
          </a:p>
          <a:p>
            <a:r>
              <a:rPr lang="en-GB" dirty="0" smtClean="0"/>
              <a:t> </a:t>
            </a:r>
            <a:r>
              <a:rPr lang="en-GB" dirty="0"/>
              <a:t>Landlords </a:t>
            </a:r>
            <a:r>
              <a:rPr lang="en-GB" dirty="0" smtClean="0"/>
              <a:t>in Late 1970s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2011 converted into homes</a:t>
            </a:r>
            <a:endParaRPr lang="en-GB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82581"/>
            <a:ext cx="4040188" cy="273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998910"/>
            <a:ext cx="4041775" cy="2303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227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Millennium Picture</a:t>
            </a:r>
            <a:endParaRPr lang="en-GB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17261"/>
            <a:ext cx="8229600" cy="329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00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40</Words>
  <Application>Microsoft Office PowerPoint</Application>
  <PresentationFormat>On-screen Show (4:3)</PresentationFormat>
  <Paragraphs>9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1_Office Theme</vt:lpstr>
      <vt:lpstr>Portfield Gate  Buildings:  Then and Now</vt:lpstr>
      <vt:lpstr>Portfield Gate </vt:lpstr>
      <vt:lpstr>The Penry Arms, Portfield Gate</vt:lpstr>
      <vt:lpstr>Millennium Picture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Portfield Gate  Buildings:  Then and Now</dc:title>
  <dc:creator>Windows User</dc:creator>
  <cp:lastModifiedBy>Windows User</cp:lastModifiedBy>
  <cp:revision>2</cp:revision>
  <dcterms:created xsi:type="dcterms:W3CDTF">2020-06-28T13:47:42Z</dcterms:created>
  <dcterms:modified xsi:type="dcterms:W3CDTF">2020-06-28T14:09:21Z</dcterms:modified>
</cp:coreProperties>
</file>